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8" r:id="rId5"/>
    <p:sldId id="266" r:id="rId6"/>
    <p:sldId id="267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2" r:id="rId17"/>
    <p:sldId id="263" r:id="rId18"/>
    <p:sldId id="264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30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1" r:id="rId71"/>
    <p:sldId id="33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382994-9805-4BC3-B2FE-5D7BF469D3E3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1A3DFC-8B94-4F77-A278-A71781BE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393017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124200"/>
            <a:ext cx="6172200" cy="18943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Buck A Book Poetry 2014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294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2743200"/>
            <a:ext cx="152400" cy="76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2819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8600" y="27432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190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Wordy Worm </a:t>
            </a:r>
          </a:p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Loves Poetry!!      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Hannah and Gwen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362200"/>
            <a:ext cx="7315200" cy="23622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If you’re reading you’re not cheating.</a:t>
            </a:r>
          </a:p>
          <a:p>
            <a:pPr algn="ctr">
              <a:buNone/>
            </a:pPr>
            <a:r>
              <a:rPr lang="en-US" b="1" dirty="0" smtClean="0"/>
              <a:t>If you go to school you’ll be cool.</a:t>
            </a:r>
          </a:p>
          <a:p>
            <a:pPr algn="ctr">
              <a:buNone/>
            </a:pPr>
            <a:r>
              <a:rPr lang="en-US" b="1" dirty="0" smtClean="0"/>
              <a:t>Education helps the nation.</a:t>
            </a:r>
          </a:p>
          <a:p>
            <a:pPr algn="ctr">
              <a:buNone/>
            </a:pPr>
            <a:r>
              <a:rPr lang="en-US" b="1" dirty="0" smtClean="0"/>
              <a:t>If you go to school you won’t be a mule.</a:t>
            </a:r>
          </a:p>
          <a:p>
            <a:pPr algn="ctr">
              <a:buNone/>
            </a:pPr>
            <a:r>
              <a:rPr lang="en-US" b="1" dirty="0" smtClean="0"/>
              <a:t>If you do well in school you will rule.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Lachlan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2514600"/>
            <a:ext cx="3124200" cy="2209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 every day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lways good for you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efinitely good for you</a:t>
            </a:r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Dayton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angelo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905000"/>
            <a:ext cx="31242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eading!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ducation!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sk People for help.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o your best!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t might be hard at first.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ever give up!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 to school!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Malik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matthew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362200"/>
            <a:ext cx="7315200" cy="2667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Reading is Cool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Reading is cool</a:t>
            </a:r>
          </a:p>
          <a:p>
            <a:pPr algn="ctr">
              <a:buNone/>
            </a:pPr>
            <a:r>
              <a:rPr lang="en-US" b="1" dirty="0" smtClean="0"/>
              <a:t>And if you go to school</a:t>
            </a:r>
          </a:p>
          <a:p>
            <a:pPr algn="ctr">
              <a:buNone/>
            </a:pPr>
            <a:r>
              <a:rPr lang="en-US" b="1" dirty="0" smtClean="0"/>
              <a:t>You look pretty cool</a:t>
            </a:r>
          </a:p>
          <a:p>
            <a:pPr algn="ctr">
              <a:buNone/>
            </a:pPr>
            <a:r>
              <a:rPr lang="en-US" b="1" dirty="0" smtClean="0"/>
              <a:t>So don’t be a fool</a:t>
            </a:r>
          </a:p>
          <a:p>
            <a:pPr algn="ctr">
              <a:buNone/>
            </a:pPr>
            <a:r>
              <a:rPr lang="en-US" b="1" dirty="0" smtClean="0"/>
              <a:t>And if you read it’s a wonderful tool</a:t>
            </a:r>
          </a:p>
          <a:p>
            <a:pPr algn="ctr">
              <a:buNone/>
            </a:pPr>
            <a:r>
              <a:rPr lang="en-US" b="1" dirty="0" smtClean="0"/>
              <a:t>And you are pretty cool.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Devin and Cody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590800"/>
            <a:ext cx="5715000" cy="1905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Reading is cool</a:t>
            </a:r>
          </a:p>
          <a:p>
            <a:pPr algn="ctr">
              <a:buNone/>
            </a:pPr>
            <a:r>
              <a:rPr lang="en-US" b="1" dirty="0" smtClean="0"/>
              <a:t>Because we are cool</a:t>
            </a:r>
          </a:p>
          <a:p>
            <a:pPr algn="ctr">
              <a:buNone/>
            </a:pPr>
            <a:r>
              <a:rPr lang="en-US" b="1" dirty="0" smtClean="0"/>
              <a:t>Don’t be a fool about Reading</a:t>
            </a:r>
          </a:p>
          <a:p>
            <a:pPr algn="ctr">
              <a:buNone/>
            </a:pPr>
            <a:r>
              <a:rPr lang="en-US" b="1" dirty="0" smtClean="0"/>
              <a:t>Because reading is cool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Cailyn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Aaliasia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76400"/>
            <a:ext cx="4953000" cy="4419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Reading is Fun</a:t>
            </a:r>
          </a:p>
          <a:p>
            <a:pPr algn="ctr">
              <a:buNone/>
            </a:pPr>
            <a:r>
              <a:rPr lang="en-US" b="1" dirty="0" smtClean="0"/>
              <a:t>Reading is fun.</a:t>
            </a:r>
          </a:p>
          <a:p>
            <a:pPr algn="ctr">
              <a:buNone/>
            </a:pPr>
            <a:r>
              <a:rPr lang="en-US" b="1" dirty="0" smtClean="0"/>
              <a:t>It can be done.</a:t>
            </a:r>
          </a:p>
          <a:p>
            <a:pPr algn="ctr">
              <a:buNone/>
            </a:pPr>
            <a:r>
              <a:rPr lang="en-US" b="1" dirty="0" smtClean="0"/>
              <a:t>If you read a book</a:t>
            </a:r>
          </a:p>
          <a:p>
            <a:pPr algn="ctr">
              <a:buNone/>
            </a:pPr>
            <a:r>
              <a:rPr lang="en-US" b="1" dirty="0" smtClean="0"/>
              <a:t>BAM!!! You’re done.</a:t>
            </a:r>
          </a:p>
          <a:p>
            <a:pPr algn="ctr">
              <a:buNone/>
            </a:pPr>
            <a:r>
              <a:rPr lang="en-US" b="1" dirty="0" smtClean="0"/>
              <a:t>If it’s fun you will get it done.</a:t>
            </a:r>
          </a:p>
          <a:p>
            <a:pPr algn="ctr">
              <a:buNone/>
            </a:pPr>
            <a:r>
              <a:rPr lang="en-US" b="1" dirty="0" smtClean="0"/>
              <a:t>You will love to read.</a:t>
            </a:r>
          </a:p>
          <a:p>
            <a:pPr algn="ctr">
              <a:buNone/>
            </a:pPr>
            <a:r>
              <a:rPr lang="en-US" b="1" dirty="0" smtClean="0"/>
              <a:t>If you read you will have lots of fun.</a:t>
            </a:r>
          </a:p>
          <a:p>
            <a:pPr algn="ctr">
              <a:buNone/>
            </a:pPr>
            <a:r>
              <a:rPr lang="en-US" b="1" dirty="0" smtClean="0"/>
              <a:t>You will learn more.</a:t>
            </a:r>
          </a:p>
          <a:p>
            <a:pPr algn="ctr">
              <a:buNone/>
            </a:pPr>
            <a:r>
              <a:rPr lang="en-US" b="1" dirty="0" smtClean="0"/>
              <a:t>Have fun the rest of your life</a:t>
            </a:r>
          </a:p>
          <a:p>
            <a:pPr algn="ctr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Read</a:t>
            </a:r>
            <a:r>
              <a:rPr lang="en-US" sz="3900" b="1" dirty="0" smtClean="0">
                <a:solidFill>
                  <a:srgbClr val="0070C0"/>
                </a:solidFill>
              </a:rPr>
              <a:t>!</a:t>
            </a:r>
            <a:r>
              <a:rPr lang="en-US" sz="3900" b="1" dirty="0" smtClean="0">
                <a:solidFill>
                  <a:srgbClr val="FFFF00"/>
                </a:solidFill>
              </a:rPr>
              <a:t>!</a:t>
            </a:r>
            <a:r>
              <a:rPr lang="en-US" sz="3900" b="1" dirty="0" smtClean="0">
                <a:solidFill>
                  <a:srgbClr val="FF00FF"/>
                </a:solidFill>
              </a:rPr>
              <a:t>!</a:t>
            </a:r>
          </a:p>
          <a:p>
            <a:pPr algn="ctr">
              <a:buNone/>
            </a:pPr>
            <a:endParaRPr lang="en-US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371600"/>
          <a:ext cx="4708525" cy="6400800"/>
        </p:xfrm>
        <a:graphic>
          <a:graphicData uri="http://schemas.openxmlformats.org/presentationml/2006/ole">
            <p:oleObj spid="_x0000_s1026" name="Acrobat Document" r:id="rId3" imgW="7844400" imgH="1066788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Gabrielle and Carlin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09800" y="1143000"/>
          <a:ext cx="4664075" cy="6362700"/>
        </p:xfrm>
        <a:graphic>
          <a:graphicData uri="http://schemas.openxmlformats.org/presentationml/2006/ole">
            <p:oleObj spid="_x0000_s2051" name="Acrobat Document" r:id="rId3" imgW="7768440" imgH="10604160" progId="AcroExch.Document.7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Zoe and Ryan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Delilah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990600"/>
            <a:ext cx="3505200" cy="5638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b="1" dirty="0" smtClean="0"/>
              <a:t>It’s important to read</a:t>
            </a:r>
          </a:p>
          <a:p>
            <a:pPr algn="ctr">
              <a:buNone/>
            </a:pPr>
            <a:r>
              <a:rPr lang="en-US" sz="1800" b="1" dirty="0" smtClean="0"/>
              <a:t>To me and to you.</a:t>
            </a:r>
          </a:p>
          <a:p>
            <a:pPr algn="ctr">
              <a:buNone/>
            </a:pPr>
            <a:r>
              <a:rPr lang="en-US" sz="1800" b="1" dirty="0" smtClean="0"/>
              <a:t>If you don’t like to read</a:t>
            </a:r>
          </a:p>
          <a:p>
            <a:pPr algn="ctr">
              <a:buNone/>
            </a:pPr>
            <a:r>
              <a:rPr lang="en-US" sz="1800" b="1" dirty="0" smtClean="0"/>
              <a:t>You must be in the blue.</a:t>
            </a:r>
          </a:p>
          <a:p>
            <a:pPr algn="ctr">
              <a:buNone/>
            </a:pPr>
            <a:r>
              <a:rPr lang="en-US" sz="1800" b="1" dirty="0" smtClean="0"/>
              <a:t>I’m glad if you do, </a:t>
            </a:r>
          </a:p>
          <a:p>
            <a:pPr algn="ctr">
              <a:buNone/>
            </a:pPr>
            <a:r>
              <a:rPr lang="en-US" sz="1800" b="1" dirty="0" smtClean="0"/>
              <a:t>But honestly I like</a:t>
            </a:r>
          </a:p>
          <a:p>
            <a:pPr algn="ctr">
              <a:buNone/>
            </a:pPr>
            <a:r>
              <a:rPr lang="en-US" sz="1800" b="1" dirty="0" smtClean="0"/>
              <a:t>Chapter books too.</a:t>
            </a:r>
          </a:p>
          <a:p>
            <a:pPr algn="ctr">
              <a:buNone/>
            </a:pPr>
            <a:r>
              <a:rPr lang="en-US" sz="1800" b="1" dirty="0" smtClean="0"/>
              <a:t>Sometimes I read them </a:t>
            </a:r>
          </a:p>
          <a:p>
            <a:pPr algn="ctr">
              <a:buNone/>
            </a:pPr>
            <a:r>
              <a:rPr lang="en-US" sz="1800" b="1" dirty="0" smtClean="0"/>
              <a:t>On my bike,</a:t>
            </a:r>
          </a:p>
          <a:p>
            <a:pPr algn="ctr">
              <a:buNone/>
            </a:pPr>
            <a:r>
              <a:rPr lang="en-US" sz="1800" b="1" dirty="0" smtClean="0"/>
              <a:t>Sometimes I read them</a:t>
            </a:r>
          </a:p>
          <a:p>
            <a:pPr algn="ctr">
              <a:buNone/>
            </a:pPr>
            <a:r>
              <a:rPr lang="en-US" sz="1800" b="1" dirty="0" smtClean="0"/>
              <a:t>During the night.</a:t>
            </a:r>
          </a:p>
          <a:p>
            <a:pPr algn="ctr">
              <a:buNone/>
            </a:pPr>
            <a:r>
              <a:rPr lang="en-US" sz="1800" b="1" dirty="0" smtClean="0"/>
              <a:t>It’s important to read</a:t>
            </a:r>
          </a:p>
          <a:p>
            <a:pPr algn="ctr">
              <a:buNone/>
            </a:pPr>
            <a:r>
              <a:rPr lang="en-US" sz="1800" b="1" dirty="0" smtClean="0"/>
              <a:t>To me and to you.</a:t>
            </a:r>
          </a:p>
          <a:p>
            <a:pPr algn="ctr">
              <a:buNone/>
            </a:pPr>
            <a:r>
              <a:rPr lang="en-US" sz="1800" b="1" dirty="0" smtClean="0"/>
              <a:t>If you don’t like to read</a:t>
            </a:r>
          </a:p>
          <a:p>
            <a:pPr algn="ctr">
              <a:buNone/>
            </a:pPr>
            <a:r>
              <a:rPr lang="en-US" sz="1800" b="1" dirty="0" smtClean="0"/>
              <a:t>You must be in the blue,</a:t>
            </a:r>
          </a:p>
          <a:p>
            <a:pPr algn="ctr">
              <a:buNone/>
            </a:pPr>
            <a:r>
              <a:rPr lang="en-US" sz="1800" b="1" dirty="0" smtClean="0"/>
              <a:t>You must be really crazy too.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Caleb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752600"/>
            <a:ext cx="58674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Books, books I like to read.</a:t>
            </a:r>
          </a:p>
          <a:p>
            <a:pPr algn="ctr">
              <a:buNone/>
            </a:pPr>
            <a:r>
              <a:rPr lang="en-US" b="1" dirty="0" smtClean="0"/>
              <a:t>But what I don’t like is to drink tea.</a:t>
            </a:r>
          </a:p>
          <a:p>
            <a:pPr algn="ctr">
              <a:buNone/>
            </a:pPr>
            <a:r>
              <a:rPr lang="en-US" b="1" dirty="0" smtClean="0"/>
              <a:t>Books are important for reading</a:t>
            </a:r>
          </a:p>
          <a:p>
            <a:pPr algn="ctr">
              <a:buNone/>
            </a:pPr>
            <a:r>
              <a:rPr lang="en-US" b="1" dirty="0" smtClean="0"/>
              <a:t>But not for drinking.</a:t>
            </a:r>
          </a:p>
          <a:p>
            <a:pPr algn="ctr">
              <a:buNone/>
            </a:pPr>
            <a:r>
              <a:rPr lang="en-US" b="1" dirty="0" smtClean="0"/>
              <a:t>Reading is fun and it might have a pun.</a:t>
            </a:r>
          </a:p>
          <a:p>
            <a:pPr algn="ctr">
              <a:buNone/>
            </a:pPr>
            <a:r>
              <a:rPr lang="en-US" b="1" dirty="0" smtClean="0"/>
              <a:t>Books, books I like to read.</a:t>
            </a:r>
          </a:p>
          <a:p>
            <a:pPr algn="ctr">
              <a:buNone/>
            </a:pPr>
            <a:r>
              <a:rPr lang="en-US" b="1" dirty="0" smtClean="0"/>
              <a:t>But I definitely don’t drink tea.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231186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7630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Buck a Book Literacy Campaign 2014 asked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Carlisle Area Students to write poems about this topic:</a:t>
            </a:r>
            <a:endParaRPr lang="en-US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  Why is reading important to YOU, and to   </a:t>
            </a:r>
          </a:p>
          <a:p>
            <a:pPr>
              <a:buNone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people of all ages?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We hope you enjoy the resulting student  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poems on the following screens.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1369"/>
            <a:ext cx="3657600" cy="225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457200" y="3429000"/>
            <a:ext cx="8229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Alonzo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2133600"/>
            <a:ext cx="5562600" cy="2286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Reading is fun for everyone</a:t>
            </a:r>
          </a:p>
          <a:p>
            <a:pPr algn="ctr">
              <a:buNone/>
            </a:pPr>
            <a:r>
              <a:rPr lang="en-US" b="1" dirty="0" smtClean="0"/>
              <a:t>So you can get it done.</a:t>
            </a:r>
          </a:p>
          <a:p>
            <a:pPr algn="ctr">
              <a:buNone/>
            </a:pPr>
            <a:r>
              <a:rPr lang="en-US" b="1" dirty="0" smtClean="0"/>
              <a:t>An amazing thing </a:t>
            </a:r>
          </a:p>
          <a:p>
            <a:pPr algn="ctr">
              <a:buNone/>
            </a:pPr>
            <a:r>
              <a:rPr lang="en-US" b="1" dirty="0" smtClean="0"/>
              <a:t>It could blow your mind.</a:t>
            </a:r>
          </a:p>
          <a:p>
            <a:pPr algn="ctr">
              <a:buNone/>
            </a:pPr>
            <a:r>
              <a:rPr lang="en-US" b="1" dirty="0" smtClean="0"/>
              <a:t>Reading is good for your mind.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2133600"/>
            <a:ext cx="4876800" cy="35814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Books oh books</a:t>
            </a:r>
          </a:p>
          <a:p>
            <a:pPr algn="ctr">
              <a:buNone/>
            </a:pPr>
            <a:r>
              <a:rPr lang="en-US" b="1" dirty="0" smtClean="0"/>
              <a:t>Lots of books galore.</a:t>
            </a:r>
          </a:p>
          <a:p>
            <a:pPr algn="ctr">
              <a:buNone/>
            </a:pPr>
            <a:r>
              <a:rPr lang="en-US" b="1" dirty="0" smtClean="0"/>
              <a:t>You will use books </a:t>
            </a:r>
          </a:p>
          <a:p>
            <a:pPr algn="ctr">
              <a:buNone/>
            </a:pPr>
            <a:r>
              <a:rPr lang="en-US" b="1" dirty="0" smtClean="0"/>
              <a:t>For as long as you can see.</a:t>
            </a:r>
          </a:p>
          <a:p>
            <a:pPr algn="ctr">
              <a:buNone/>
            </a:pPr>
            <a:r>
              <a:rPr lang="en-US" b="1" dirty="0" smtClean="0"/>
              <a:t>Books make you smart</a:t>
            </a:r>
          </a:p>
          <a:p>
            <a:pPr algn="ctr">
              <a:buNone/>
            </a:pPr>
            <a:r>
              <a:rPr lang="en-US" b="1" dirty="0" smtClean="0"/>
              <a:t>They bring you grins</a:t>
            </a:r>
          </a:p>
          <a:p>
            <a:pPr algn="ctr">
              <a:buNone/>
            </a:pPr>
            <a:r>
              <a:rPr lang="en-US" b="1" dirty="0" smtClean="0"/>
              <a:t>If you read books</a:t>
            </a:r>
          </a:p>
          <a:p>
            <a:pPr algn="ctr">
              <a:buNone/>
            </a:pPr>
            <a:r>
              <a:rPr lang="en-US" b="1" dirty="0" smtClean="0"/>
              <a:t>They make you repeat.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Alex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2133600"/>
            <a:ext cx="4876800" cy="23622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Reading is fun.</a:t>
            </a:r>
          </a:p>
          <a:p>
            <a:pPr algn="ctr">
              <a:buNone/>
            </a:pPr>
            <a:r>
              <a:rPr lang="en-US" b="1" dirty="0" smtClean="0"/>
              <a:t>It is important.</a:t>
            </a:r>
          </a:p>
          <a:p>
            <a:pPr algn="ctr">
              <a:buNone/>
            </a:pPr>
            <a:r>
              <a:rPr lang="en-US" b="1" dirty="0" smtClean="0"/>
              <a:t>Exciting for People.</a:t>
            </a:r>
          </a:p>
          <a:p>
            <a:pPr algn="ctr">
              <a:buNone/>
            </a:pPr>
            <a:r>
              <a:rPr lang="en-US" b="1" dirty="0" smtClean="0"/>
              <a:t>It helps you to read in the world.</a:t>
            </a:r>
          </a:p>
          <a:p>
            <a:pPr algn="ctr">
              <a:buNone/>
            </a:pPr>
            <a:r>
              <a:rPr lang="en-US" b="1" dirty="0" smtClean="0"/>
              <a:t>You need to read.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Amiya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Iranae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2390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eading </a:t>
            </a:r>
            <a:r>
              <a:rPr lang="en-US" sz="2000" b="1" dirty="0" err="1" smtClean="0"/>
              <a:t>reading</a:t>
            </a:r>
            <a:r>
              <a:rPr lang="en-US" sz="2000" b="1" dirty="0" smtClean="0"/>
              <a:t> can bring peace to the world.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 Fiction book of fantasy and fun!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ctive things we can learn in the good books.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ictionary filled with words that we all can learn in books.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nformation in the cool books that we don’t know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onfiction is information books for the minds.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et a new book for everyone to read so we can learn.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209800"/>
            <a:ext cx="4648200" cy="2667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 so you can learn!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nergy filled books!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mazing adventures in every book!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oggone reading’s very fun!</a:t>
            </a:r>
          </a:p>
          <a:p>
            <a:pPr algn="ctr">
              <a:buNone/>
            </a:pPr>
            <a:r>
              <a:rPr lang="en-US" sz="2800" b="1" dirty="0" smtClean="0"/>
              <a:t>So let’s start READING!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Janika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981200"/>
            <a:ext cx="49530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eading info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 Fiction Book for Fantasy and Fun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ctive for your Brain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ictionary Books to learn Words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nformation in Books to learn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onfiction For people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etting new Books For other people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Isabelle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905000"/>
            <a:ext cx="5791200" cy="4038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/>
              <a:t>Reading is So Much Fun!</a:t>
            </a:r>
          </a:p>
          <a:p>
            <a:pPr algn="ctr">
              <a:buNone/>
            </a:pPr>
            <a:r>
              <a:rPr lang="en-US" b="1" dirty="0" smtClean="0"/>
              <a:t>Reading is just so much fun!</a:t>
            </a:r>
          </a:p>
          <a:p>
            <a:pPr algn="ctr">
              <a:buNone/>
            </a:pPr>
            <a:r>
              <a:rPr lang="en-US" b="1" dirty="0" smtClean="0"/>
              <a:t>Reading is for everyone!</a:t>
            </a:r>
          </a:p>
          <a:p>
            <a:pPr algn="ctr">
              <a:buNone/>
            </a:pPr>
            <a:r>
              <a:rPr lang="en-US" b="1" dirty="0" smtClean="0"/>
              <a:t>Reading in my rocking chair.</a:t>
            </a:r>
          </a:p>
          <a:p>
            <a:pPr algn="ctr">
              <a:buNone/>
            </a:pPr>
            <a:r>
              <a:rPr lang="en-US" b="1" dirty="0" smtClean="0"/>
              <a:t>Reading’s almost everywhere!</a:t>
            </a:r>
          </a:p>
          <a:p>
            <a:pPr algn="ctr">
              <a:buNone/>
            </a:pPr>
            <a:r>
              <a:rPr lang="en-US" b="1" dirty="0" smtClean="0"/>
              <a:t>Directions, Info., fiction too!</a:t>
            </a:r>
          </a:p>
          <a:p>
            <a:pPr algn="ctr">
              <a:buNone/>
            </a:pPr>
            <a:r>
              <a:rPr lang="en-US" b="1" dirty="0" smtClean="0"/>
              <a:t>Don’t forget the cooking too!</a:t>
            </a:r>
          </a:p>
          <a:p>
            <a:pPr algn="ctr">
              <a:buNone/>
            </a:pPr>
            <a:r>
              <a:rPr lang="en-US" b="1" dirty="0" smtClean="0"/>
              <a:t>That’s what you can learn in books!</a:t>
            </a:r>
          </a:p>
          <a:p>
            <a:pPr algn="ctr">
              <a:buNone/>
            </a:pPr>
            <a:r>
              <a:rPr lang="en-US" b="1" dirty="0" smtClean="0"/>
              <a:t>I hope you read a great new book!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Maria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Kenidee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286000"/>
            <a:ext cx="5791200" cy="27432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Reading, reading it’s so fun</a:t>
            </a:r>
          </a:p>
          <a:p>
            <a:pPr algn="ctr">
              <a:buNone/>
            </a:pPr>
            <a:r>
              <a:rPr lang="en-US" b="1" dirty="0" smtClean="0"/>
              <a:t>Energy is in every word I read</a:t>
            </a:r>
          </a:p>
          <a:p>
            <a:pPr algn="ctr">
              <a:buNone/>
            </a:pPr>
            <a:r>
              <a:rPr lang="en-US" b="1" dirty="0" smtClean="0"/>
              <a:t>A very good hobby </a:t>
            </a:r>
          </a:p>
          <a:p>
            <a:pPr algn="ctr">
              <a:buNone/>
            </a:pPr>
            <a:r>
              <a:rPr lang="en-US" b="1" dirty="0" smtClean="0"/>
              <a:t>You can read it in a lobby.</a:t>
            </a:r>
          </a:p>
          <a:p>
            <a:pPr algn="ctr">
              <a:buNone/>
            </a:pPr>
            <a:r>
              <a:rPr lang="en-US" b="1" dirty="0" smtClean="0"/>
              <a:t>Do it, Do it it’s so fun</a:t>
            </a:r>
          </a:p>
          <a:p>
            <a:pPr algn="ctr">
              <a:buNone/>
            </a:pPr>
            <a:r>
              <a:rPr lang="en-US" b="1" dirty="0" smtClean="0"/>
              <a:t>Trust me It’s #1!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Hayden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752600"/>
            <a:ext cx="5181600" cy="4495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Books rule</a:t>
            </a:r>
          </a:p>
          <a:p>
            <a:pPr algn="ctr">
              <a:buNone/>
            </a:pPr>
            <a:r>
              <a:rPr lang="en-US" b="1" dirty="0" smtClean="0"/>
              <a:t>Books do not drool.</a:t>
            </a:r>
          </a:p>
          <a:p>
            <a:pPr algn="ctr">
              <a:buNone/>
            </a:pPr>
            <a:r>
              <a:rPr lang="en-US" b="1" dirty="0" smtClean="0"/>
              <a:t>We should read today</a:t>
            </a:r>
          </a:p>
          <a:p>
            <a:pPr algn="ctr">
              <a:buNone/>
            </a:pPr>
            <a:r>
              <a:rPr lang="en-US" b="1" dirty="0" smtClean="0"/>
              <a:t>And pay for them.</a:t>
            </a:r>
          </a:p>
          <a:p>
            <a:pPr algn="ctr">
              <a:buNone/>
            </a:pPr>
            <a:r>
              <a:rPr lang="en-US" b="1" dirty="0" smtClean="0"/>
              <a:t>Chapter and pictures too!</a:t>
            </a:r>
          </a:p>
          <a:p>
            <a:pPr algn="ctr">
              <a:buNone/>
            </a:pPr>
            <a:r>
              <a:rPr lang="en-US" b="1" dirty="0" smtClean="0"/>
              <a:t>I will read 999,999,999 pages.</a:t>
            </a:r>
          </a:p>
          <a:p>
            <a:pPr algn="ctr">
              <a:buNone/>
            </a:pPr>
            <a:r>
              <a:rPr lang="en-US" b="1" dirty="0" smtClean="0"/>
              <a:t>It may take my whole life.</a:t>
            </a:r>
          </a:p>
          <a:p>
            <a:pPr algn="ctr">
              <a:buNone/>
            </a:pPr>
            <a:r>
              <a:rPr lang="en-US" b="1" dirty="0" smtClean="0"/>
              <a:t>Books are like magic.</a:t>
            </a:r>
          </a:p>
          <a:p>
            <a:pPr algn="ctr">
              <a:buNone/>
            </a:pPr>
            <a:r>
              <a:rPr lang="en-US" b="1" dirty="0" smtClean="0"/>
              <a:t>We should read every day.</a:t>
            </a:r>
          </a:p>
          <a:p>
            <a:pPr algn="ctr">
              <a:buNone/>
            </a:pPr>
            <a:r>
              <a:rPr lang="en-US" b="1" dirty="0" smtClean="0"/>
              <a:t>That is why reading is important.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Trystan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295400"/>
            <a:ext cx="6096000" cy="51054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b="1" u="sng" dirty="0" smtClean="0"/>
              <a:t>Library</a:t>
            </a:r>
            <a:endParaRPr lang="en-US" sz="2200" b="1" dirty="0" smtClean="0"/>
          </a:p>
          <a:p>
            <a:pPr algn="ctr">
              <a:buNone/>
            </a:pPr>
            <a:r>
              <a:rPr lang="en-US" sz="2200" b="1" dirty="0" smtClean="0"/>
              <a:t>At the School library</a:t>
            </a:r>
          </a:p>
          <a:p>
            <a:pPr algn="ctr">
              <a:buNone/>
            </a:pPr>
            <a:r>
              <a:rPr lang="en-US" sz="2200" b="1" dirty="0" smtClean="0"/>
              <a:t>There is so many books!</a:t>
            </a:r>
          </a:p>
          <a:p>
            <a:pPr algn="ctr">
              <a:buNone/>
            </a:pPr>
            <a:r>
              <a:rPr lang="en-US" sz="2200" b="1" dirty="0" smtClean="0"/>
              <a:t>So many sections in a library.</a:t>
            </a:r>
          </a:p>
          <a:p>
            <a:pPr algn="ctr">
              <a:buNone/>
            </a:pPr>
            <a:r>
              <a:rPr lang="en-US" sz="2200" b="1" dirty="0" smtClean="0"/>
              <a:t>You pick what book you really want.</a:t>
            </a:r>
          </a:p>
          <a:p>
            <a:pPr algn="ctr">
              <a:buNone/>
            </a:pPr>
            <a:r>
              <a:rPr lang="en-US" sz="2200" b="1" dirty="0" smtClean="0"/>
              <a:t>For if you get it</a:t>
            </a:r>
          </a:p>
          <a:p>
            <a:pPr algn="ctr">
              <a:buNone/>
            </a:pPr>
            <a:r>
              <a:rPr lang="en-US" sz="2200" b="1" dirty="0" smtClean="0"/>
              <a:t>There are so many books that surround you</a:t>
            </a:r>
          </a:p>
          <a:p>
            <a:pPr algn="ctr">
              <a:buNone/>
            </a:pPr>
            <a:r>
              <a:rPr lang="en-US" sz="2200" b="1" dirty="0" smtClean="0"/>
              <a:t>But once you find your book</a:t>
            </a:r>
          </a:p>
          <a:p>
            <a:pPr algn="ctr">
              <a:buNone/>
            </a:pPr>
            <a:r>
              <a:rPr lang="en-US" sz="2200" b="1" dirty="0" smtClean="0"/>
              <a:t>Out of there you go.</a:t>
            </a:r>
          </a:p>
          <a:p>
            <a:pPr algn="ctr">
              <a:buNone/>
            </a:pPr>
            <a:r>
              <a:rPr lang="en-US" sz="2200" b="1" dirty="0" smtClean="0"/>
              <a:t>The librarian checks you out.</a:t>
            </a:r>
          </a:p>
          <a:p>
            <a:pPr algn="ctr">
              <a:buNone/>
            </a:pPr>
            <a:r>
              <a:rPr lang="en-US" sz="2200" b="1" dirty="0" smtClean="0"/>
              <a:t>You head out to get a start</a:t>
            </a:r>
          </a:p>
          <a:p>
            <a:pPr algn="ctr">
              <a:buNone/>
            </a:pPr>
            <a:r>
              <a:rPr lang="en-US" sz="2200" b="1" dirty="0" smtClean="0"/>
              <a:t>On the reading of your book.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8768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Morgan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90800" y="1981200"/>
            <a:ext cx="40386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xciting too.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mazing.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</a:t>
            </a:r>
            <a:r>
              <a:rPr lang="en-US" sz="2000" b="1" dirty="0" smtClean="0"/>
              <a:t>                 </a:t>
            </a:r>
            <a:r>
              <a:rPr lang="en-US" sz="2800" b="1" u="sng" noProof="0" dirty="0" smtClean="0"/>
              <a:t>D</a:t>
            </a:r>
            <a:r>
              <a:rPr lang="en-US" sz="2000" b="1" dirty="0" smtClean="0"/>
              <a:t>o it every day.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 I can read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onsense words.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Reading is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reat.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Anya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905000"/>
            <a:ext cx="66294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/>
              <a:t>Books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Books </a:t>
            </a:r>
            <a:r>
              <a:rPr lang="en-US" b="1" dirty="0" err="1" smtClean="0"/>
              <a:t>Books</a:t>
            </a:r>
            <a:r>
              <a:rPr lang="en-US" b="1" dirty="0" smtClean="0"/>
              <a:t>, Hello to you and me,</a:t>
            </a:r>
          </a:p>
          <a:p>
            <a:pPr algn="ctr">
              <a:buNone/>
            </a:pPr>
            <a:r>
              <a:rPr lang="en-US" b="1" dirty="0" smtClean="0"/>
              <a:t>I love you!</a:t>
            </a:r>
          </a:p>
          <a:p>
            <a:pPr algn="ctr">
              <a:buNone/>
            </a:pPr>
            <a:r>
              <a:rPr lang="en-US" b="1" dirty="0" smtClean="0"/>
              <a:t>So Let’s sit Down and Read Together</a:t>
            </a:r>
          </a:p>
          <a:p>
            <a:pPr algn="ctr">
              <a:buNone/>
            </a:pPr>
            <a:r>
              <a:rPr lang="en-US" b="1" dirty="0" smtClean="0"/>
              <a:t>So we can Have a Whole Bunch of Reading.</a:t>
            </a:r>
          </a:p>
          <a:p>
            <a:pPr algn="ctr">
              <a:buNone/>
            </a:pPr>
            <a:r>
              <a:rPr lang="en-US" b="1" dirty="0" smtClean="0"/>
              <a:t>Books, books Hello to you,</a:t>
            </a:r>
          </a:p>
          <a:p>
            <a:pPr algn="ctr">
              <a:buNone/>
            </a:pPr>
            <a:r>
              <a:rPr lang="en-US" b="1" dirty="0" smtClean="0"/>
              <a:t>And me, </a:t>
            </a:r>
          </a:p>
          <a:p>
            <a:pPr algn="ctr">
              <a:buNone/>
            </a:pPr>
            <a:r>
              <a:rPr lang="en-US" b="1" dirty="0" smtClean="0"/>
              <a:t>I love you!</a:t>
            </a:r>
          </a:p>
          <a:p>
            <a:pPr algn="ctr">
              <a:buNone/>
            </a:pPr>
            <a:endParaRPr lang="en-US" sz="1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52600" y="685800"/>
          <a:ext cx="4956110" cy="6768746"/>
        </p:xfrm>
        <a:graphic>
          <a:graphicData uri="http://schemas.openxmlformats.org/presentationml/2006/ole">
            <p:oleObj spid="_x0000_s30722" name="Acrobat Document" r:id="rId3" imgW="7781040" imgH="1062972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Phoebe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8768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629400" y="1447800"/>
            <a:ext cx="1524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562600"/>
            <a:ext cx="2438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Connor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981200"/>
            <a:ext cx="51816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 to get good jobs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xcellent readers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lso educational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one is when you read your level books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nside or out just read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ever getting tired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etting smarter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Halie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828800"/>
            <a:ext cx="4876800" cy="4114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u="sng" dirty="0" smtClean="0"/>
              <a:t>R</a:t>
            </a:r>
            <a:r>
              <a:rPr lang="en-US" sz="2000" b="1" u="sng" dirty="0" smtClean="0"/>
              <a:t>eading is Important because…</a:t>
            </a:r>
          </a:p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eading letters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ppointments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irections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ndependent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avigate words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etting smarter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Kayla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828800"/>
            <a:ext cx="3657600" cy="4114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u="sng" dirty="0" smtClean="0"/>
              <a:t>R</a:t>
            </a:r>
            <a:r>
              <a:rPr lang="en-US" sz="2000" b="1" u="sng" dirty="0" smtClean="0"/>
              <a:t>eading </a:t>
            </a:r>
          </a:p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eally funny stories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ducational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wesome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oesn’t get boring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mportant to learn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ice to do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reat to learn how to read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Aithlyn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1905000"/>
            <a:ext cx="29718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eadable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ccurate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irections on things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mportant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ot too hard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etting artistic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Aunye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905000"/>
            <a:ext cx="25146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eview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ducational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ppointment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rive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nterrupt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arrow minded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ently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Price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828800"/>
            <a:ext cx="3962400" cy="3733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ight thing to do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xcellent choice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rithmetic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umb if you don’t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000" b="1" dirty="0" smtClean="0"/>
              <a:t>gnore it, not!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ot going to make you a geek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ot it right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Mary Kate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6096000" cy="3733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 smtClean="0"/>
              <a:t>Roses are red, violets are blue,</a:t>
            </a:r>
          </a:p>
          <a:p>
            <a:pPr algn="ctr">
              <a:buNone/>
            </a:pPr>
            <a:r>
              <a:rPr lang="en-US" sz="2000" b="1" dirty="0" smtClean="0"/>
              <a:t>That is why reading is cool.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It helps us to write, read homework and boxes at the store.</a:t>
            </a:r>
          </a:p>
          <a:p>
            <a:pPr algn="ctr">
              <a:buNone/>
            </a:pPr>
            <a:r>
              <a:rPr lang="en-US" sz="2000" b="1" dirty="0" smtClean="0"/>
              <a:t>So give reading a chance. </a:t>
            </a:r>
          </a:p>
          <a:p>
            <a:pPr algn="ctr">
              <a:buNone/>
            </a:pPr>
            <a:r>
              <a:rPr lang="en-US" sz="2000" b="1" dirty="0" smtClean="0"/>
              <a:t>You won’t change your mind.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Make your decision make it quick,</a:t>
            </a:r>
          </a:p>
          <a:p>
            <a:pPr algn="ctr">
              <a:buNone/>
            </a:pPr>
            <a:r>
              <a:rPr lang="en-US" sz="2000" b="1" dirty="0" smtClean="0"/>
              <a:t>I have to go to the store and buy a zip.</a:t>
            </a:r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Sally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828800"/>
            <a:ext cx="28194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R</a:t>
            </a:r>
            <a:r>
              <a:rPr lang="en-US" sz="2000" b="1" dirty="0" smtClean="0"/>
              <a:t>eading to kids</a:t>
            </a:r>
            <a:endParaRPr lang="en-US" sz="2800" b="1" u="sng" dirty="0" smtClean="0"/>
          </a:p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ducation</a:t>
            </a:r>
          </a:p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merican History</a:t>
            </a:r>
          </a:p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D</a:t>
            </a:r>
            <a:r>
              <a:rPr lang="en-US" sz="2000" b="1" dirty="0" smtClean="0"/>
              <a:t>riving</a:t>
            </a:r>
          </a:p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I</a:t>
            </a:r>
            <a:r>
              <a:rPr lang="en-US" sz="2000" b="1" dirty="0" smtClean="0"/>
              <a:t>ntelligent</a:t>
            </a:r>
          </a:p>
          <a:p>
            <a:pPr>
              <a:buNone/>
            </a:pPr>
            <a:r>
              <a:rPr lang="en-US" sz="2800" b="1" dirty="0" err="1" smtClean="0"/>
              <a:t>k</a:t>
            </a:r>
            <a:r>
              <a:rPr lang="en-US" sz="2800" b="1" u="sng" dirty="0" err="1" smtClean="0"/>
              <a:t>N</a:t>
            </a:r>
            <a:r>
              <a:rPr lang="en-US" sz="2000" b="1" dirty="0" err="1" smtClean="0"/>
              <a:t>owledge</a:t>
            </a:r>
            <a:endParaRPr lang="en-US" sz="2000" b="1" dirty="0" smtClean="0"/>
          </a:p>
          <a:p>
            <a:pPr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etting smarter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Kimmy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981200"/>
            <a:ext cx="5181600" cy="4191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xcellent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wesome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</a:t>
            </a:r>
            <a:r>
              <a:rPr lang="en-US" sz="2000" b="1" dirty="0" smtClean="0"/>
              <a:t>           R</a:t>
            </a:r>
            <a:r>
              <a:rPr lang="en-US" sz="2000" b="1" noProof="0" dirty="0" err="1" smtClean="0"/>
              <a:t>ea</a:t>
            </a:r>
            <a:r>
              <a:rPr lang="en-US" sz="2800" b="1" u="sng" noProof="0" dirty="0" err="1" smtClean="0"/>
              <a:t>D</a:t>
            </a:r>
            <a:r>
              <a:rPr lang="en-US" sz="2000" b="1" noProof="0" dirty="0" err="1" smtClean="0"/>
              <a:t>ing</a:t>
            </a:r>
            <a:r>
              <a:rPr lang="en-US" sz="2000" b="1" noProof="0" dirty="0" smtClean="0"/>
              <a:t> is exciting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 I can read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onsense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Reading is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ood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Grace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6096000" cy="3048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If you go to school and can’t read,</a:t>
            </a:r>
          </a:p>
          <a:p>
            <a:pPr algn="ctr">
              <a:buNone/>
            </a:pPr>
            <a:r>
              <a:rPr lang="en-US" sz="2800" b="1" dirty="0" smtClean="0"/>
              <a:t>You won’t be in the Lead.</a:t>
            </a:r>
          </a:p>
          <a:p>
            <a:pPr algn="ctr">
              <a:buNone/>
            </a:pPr>
            <a:r>
              <a:rPr lang="en-US" sz="2800" b="1" dirty="0" smtClean="0"/>
              <a:t>But if you do read</a:t>
            </a:r>
          </a:p>
          <a:p>
            <a:pPr algn="ctr">
              <a:buNone/>
            </a:pPr>
            <a:r>
              <a:rPr lang="en-US" sz="2800" b="1" dirty="0" smtClean="0"/>
              <a:t>You will be in the lead.</a:t>
            </a:r>
          </a:p>
          <a:p>
            <a:pPr algn="ctr">
              <a:buNone/>
            </a:pPr>
            <a:r>
              <a:rPr lang="en-US" sz="2800" b="1" dirty="0" smtClean="0"/>
              <a:t>So don’t be a germ,</a:t>
            </a:r>
          </a:p>
          <a:p>
            <a:pPr algn="ctr">
              <a:buNone/>
            </a:pPr>
            <a:r>
              <a:rPr lang="en-US" sz="2800" b="1" dirty="0" smtClean="0"/>
              <a:t>Learn!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Oylon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600200"/>
            <a:ext cx="4724400" cy="51054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B.A.B.</a:t>
            </a:r>
          </a:p>
          <a:p>
            <a:pPr algn="ctr">
              <a:buNone/>
            </a:pPr>
            <a:r>
              <a:rPr lang="en-US" sz="1800" b="1" dirty="0" smtClean="0"/>
              <a:t>It is good to read</a:t>
            </a:r>
          </a:p>
          <a:p>
            <a:pPr algn="ctr">
              <a:buNone/>
            </a:pPr>
            <a:r>
              <a:rPr lang="en-US" sz="1800" b="1" dirty="0" smtClean="0"/>
              <a:t>It gives you a chance to take the lead</a:t>
            </a:r>
          </a:p>
          <a:p>
            <a:pPr algn="ctr">
              <a:buNone/>
            </a:pPr>
            <a:r>
              <a:rPr lang="en-US" sz="1800" b="1" dirty="0" smtClean="0"/>
              <a:t>Reading can give you whatever you need.</a:t>
            </a:r>
          </a:p>
          <a:p>
            <a:pPr algn="ctr">
              <a:buNone/>
            </a:pPr>
            <a:r>
              <a:rPr lang="en-US" sz="1800" b="1" dirty="0" smtClean="0"/>
              <a:t>Reading gives you a choice to educate</a:t>
            </a:r>
          </a:p>
          <a:p>
            <a:pPr algn="ctr">
              <a:buNone/>
            </a:pPr>
            <a:r>
              <a:rPr lang="en-US" sz="1800" b="1" dirty="0" smtClean="0"/>
              <a:t>So go ahead take the bait!</a:t>
            </a:r>
          </a:p>
          <a:p>
            <a:pPr algn="ctr">
              <a:buNone/>
            </a:pPr>
            <a:r>
              <a:rPr lang="en-US" sz="1800" b="1" dirty="0" smtClean="0"/>
              <a:t>Come on, reading’s great!</a:t>
            </a:r>
          </a:p>
          <a:p>
            <a:pPr algn="ctr">
              <a:buNone/>
            </a:pPr>
            <a:r>
              <a:rPr lang="en-US" sz="1800" b="1" dirty="0" smtClean="0"/>
              <a:t>Hurry up and don’t be late!</a:t>
            </a:r>
          </a:p>
          <a:p>
            <a:pPr algn="ctr">
              <a:buNone/>
            </a:pPr>
            <a:r>
              <a:rPr lang="en-US" sz="1800" b="1" dirty="0" smtClean="0"/>
              <a:t>Listen to that heavy load!</a:t>
            </a:r>
          </a:p>
          <a:p>
            <a:pPr algn="ctr">
              <a:buNone/>
            </a:pPr>
            <a:r>
              <a:rPr lang="en-US" sz="1800" b="1" dirty="0" smtClean="0"/>
              <a:t>Come in to my abode!</a:t>
            </a:r>
          </a:p>
          <a:p>
            <a:pPr algn="ctr">
              <a:buNone/>
            </a:pPr>
            <a:r>
              <a:rPr lang="en-US" sz="1800" b="1" dirty="0" smtClean="0"/>
              <a:t>Reading is fun!</a:t>
            </a:r>
          </a:p>
          <a:p>
            <a:pPr algn="ctr">
              <a:buNone/>
            </a:pPr>
            <a:r>
              <a:rPr lang="en-US" sz="1800" b="1" dirty="0" smtClean="0"/>
              <a:t>So don’t run!</a:t>
            </a:r>
          </a:p>
          <a:p>
            <a:pPr algn="ctr">
              <a:buNone/>
            </a:pPr>
            <a:r>
              <a:rPr lang="en-US" sz="1800" b="1" dirty="0" smtClean="0"/>
              <a:t>All you need…</a:t>
            </a:r>
          </a:p>
          <a:p>
            <a:pPr algn="ctr">
              <a:buNone/>
            </a:pPr>
            <a:r>
              <a:rPr lang="en-US" sz="1800" b="1" dirty="0" smtClean="0"/>
              <a:t>Is some time to read.</a:t>
            </a:r>
          </a:p>
          <a:p>
            <a:pPr algn="ctr">
              <a:buNone/>
            </a:pPr>
            <a:endParaRPr lang="en-US" sz="2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Francis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828800"/>
            <a:ext cx="6248400" cy="3429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Buck-A-Book</a:t>
            </a:r>
          </a:p>
          <a:p>
            <a:pPr algn="ctr">
              <a:buNone/>
            </a:pPr>
            <a:r>
              <a:rPr lang="en-US" sz="1800" b="1" dirty="0" smtClean="0"/>
              <a:t>Reading is important</a:t>
            </a:r>
          </a:p>
          <a:p>
            <a:pPr algn="ctr">
              <a:buNone/>
            </a:pPr>
            <a:r>
              <a:rPr lang="en-US" sz="1800" b="1" dirty="0" smtClean="0"/>
              <a:t>For me and the people in the Carlisle community</a:t>
            </a:r>
          </a:p>
          <a:p>
            <a:pPr algn="ctr">
              <a:buNone/>
            </a:pPr>
            <a:r>
              <a:rPr lang="en-US" sz="1800" b="1" dirty="0" smtClean="0"/>
              <a:t>Because it helps us learn new words and get smarter</a:t>
            </a:r>
          </a:p>
          <a:p>
            <a:pPr algn="ctr">
              <a:buNone/>
            </a:pPr>
            <a:r>
              <a:rPr lang="en-US" sz="1800" b="1" dirty="0" smtClean="0"/>
              <a:t>It will help us with other things coming like college.</a:t>
            </a:r>
          </a:p>
          <a:p>
            <a:pPr algn="ctr">
              <a:buNone/>
            </a:pPr>
            <a:r>
              <a:rPr lang="en-US" sz="1800" b="1" dirty="0" smtClean="0"/>
              <a:t>Or if your kids need help you could help them</a:t>
            </a:r>
          </a:p>
          <a:p>
            <a:pPr algn="ctr">
              <a:buNone/>
            </a:pPr>
            <a:r>
              <a:rPr lang="en-US" sz="1800" b="1" dirty="0" smtClean="0"/>
              <a:t>Get the definition or know the world.</a:t>
            </a:r>
          </a:p>
          <a:p>
            <a:pPr algn="ctr">
              <a:buNone/>
            </a:pPr>
            <a:r>
              <a:rPr lang="en-US" sz="1800" b="1" dirty="0" smtClean="0"/>
              <a:t>That is why reading is important to me</a:t>
            </a:r>
          </a:p>
          <a:p>
            <a:pPr algn="ctr">
              <a:buNone/>
            </a:pPr>
            <a:r>
              <a:rPr lang="en-US" sz="1800" b="1" dirty="0" smtClean="0"/>
              <a:t>And people in my community </a:t>
            </a:r>
          </a:p>
          <a:p>
            <a:pPr algn="ctr">
              <a:buNone/>
            </a:pPr>
            <a:endParaRPr lang="en-US" sz="2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Mystery Poet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828800"/>
            <a:ext cx="5029200" cy="4495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Books are fun</a:t>
            </a:r>
          </a:p>
          <a:p>
            <a:pPr algn="ctr">
              <a:buNone/>
            </a:pPr>
            <a:r>
              <a:rPr lang="en-US" sz="2800" b="1" dirty="0" smtClean="0"/>
              <a:t>Books are nice</a:t>
            </a:r>
          </a:p>
          <a:p>
            <a:pPr algn="ctr">
              <a:buNone/>
            </a:pPr>
            <a:r>
              <a:rPr lang="en-US" sz="2800" b="1" dirty="0" smtClean="0"/>
              <a:t>Books are good for mice</a:t>
            </a:r>
          </a:p>
          <a:p>
            <a:pPr algn="ctr">
              <a:buNone/>
            </a:pPr>
            <a:r>
              <a:rPr lang="en-US" sz="2800" b="1" dirty="0" smtClean="0"/>
              <a:t>Books are not just </a:t>
            </a:r>
          </a:p>
          <a:p>
            <a:pPr algn="ctr">
              <a:buNone/>
            </a:pPr>
            <a:r>
              <a:rPr lang="en-US" sz="2800" b="1" dirty="0" smtClean="0"/>
              <a:t>Good for mice</a:t>
            </a:r>
          </a:p>
          <a:p>
            <a:pPr algn="ctr">
              <a:buNone/>
            </a:pPr>
            <a:r>
              <a:rPr lang="en-US" sz="2800" b="1" dirty="0" smtClean="0"/>
              <a:t>They’re also good for us</a:t>
            </a:r>
          </a:p>
          <a:p>
            <a:pPr algn="ctr">
              <a:buNone/>
            </a:pPr>
            <a:r>
              <a:rPr lang="en-US" sz="2800" b="1" dirty="0" smtClean="0"/>
              <a:t>That is why we should read</a:t>
            </a:r>
          </a:p>
          <a:p>
            <a:pPr algn="ctr">
              <a:buNone/>
            </a:pPr>
            <a:r>
              <a:rPr lang="en-US" sz="2800" b="1" dirty="0" smtClean="0"/>
              <a:t>Or our brain </a:t>
            </a:r>
          </a:p>
          <a:p>
            <a:pPr algn="ctr">
              <a:buNone/>
            </a:pPr>
            <a:r>
              <a:rPr lang="en-US" sz="2800" b="1" dirty="0" smtClean="0"/>
              <a:t>Will blow into smithereens</a:t>
            </a:r>
            <a:endParaRPr lang="en-US" sz="1800" b="1" dirty="0" smtClean="0"/>
          </a:p>
          <a:p>
            <a:pPr algn="ctr">
              <a:buNone/>
            </a:pPr>
            <a:endParaRPr lang="en-US" sz="2800" b="1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Tamyah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905000"/>
            <a:ext cx="4648200" cy="4191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eading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sz="2000" b="1" noProof="0" dirty="0" smtClean="0"/>
              <a:t>very day is a day for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noProof="0" dirty="0" smtClean="0"/>
              <a:t>book is cool to read.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lang="en-US" sz="2000" b="1" noProof="0" dirty="0" smtClean="0"/>
              <a:t>o not stop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books because they are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000" b="1" dirty="0" err="1" smtClean="0"/>
              <a:t>obody</a:t>
            </a:r>
            <a:r>
              <a:rPr lang="en-US" sz="2000" b="1" dirty="0" smtClean="0"/>
              <a:t> should stop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lang="en-US" sz="2000" b="1" dirty="0" err="1" smtClean="0"/>
              <a:t>reat</a:t>
            </a:r>
            <a:r>
              <a:rPr lang="en-US" sz="2000" b="1" dirty="0" smtClean="0"/>
              <a:t> books are awesome.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FUN!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Kenny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981200"/>
            <a:ext cx="4114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xciting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wesome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</a:t>
            </a:r>
            <a:r>
              <a:rPr lang="en-US" sz="2000" b="1" dirty="0" smtClean="0"/>
              <a:t>                 </a:t>
            </a:r>
            <a:r>
              <a:rPr lang="en-US" sz="2800" b="1" u="sng" noProof="0" dirty="0" smtClean="0"/>
              <a:t>D</a:t>
            </a:r>
            <a:r>
              <a:rPr lang="en-US" sz="2000" b="1" dirty="0" err="1" smtClean="0"/>
              <a:t>on’t</a:t>
            </a:r>
            <a:r>
              <a:rPr lang="en-US" sz="2000" b="1" dirty="0" smtClean="0"/>
              <a:t> quit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make ideas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o quits for 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et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Brooklyn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981200"/>
            <a:ext cx="4114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xcellent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 character is awesome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o not stop reading Books.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Books.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othing can stop me.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reat Book.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Hailey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2133600"/>
            <a:ext cx="5257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Books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xtra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wesome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</a:t>
            </a:r>
            <a:r>
              <a:rPr lang="en-US" sz="2000" b="1" dirty="0" smtClean="0"/>
              <a:t>               I </a:t>
            </a: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efinitely like Books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</a:t>
            </a:r>
            <a:r>
              <a:rPr lang="en-US" sz="2000" b="1" dirty="0" smtClean="0"/>
              <a:t>My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ext Favorite thing is a Book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dirty="0" smtClean="0"/>
              <a:t>       </a:t>
            </a:r>
            <a:r>
              <a:rPr lang="en-US" sz="2000" b="1" dirty="0" smtClean="0"/>
              <a:t>I Love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reat Books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Marie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2133600"/>
            <a:ext cx="5257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xciting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Books are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wesome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</a:t>
            </a:r>
            <a:r>
              <a:rPr lang="en-US" sz="2000" b="1" dirty="0" smtClean="0"/>
              <a:t>                 </a:t>
            </a:r>
            <a:r>
              <a:rPr lang="en-US" sz="2800" b="1" u="sng" noProof="0" dirty="0" smtClean="0"/>
              <a:t>D</a:t>
            </a:r>
            <a:r>
              <a:rPr lang="en-US" sz="2000" b="1" dirty="0" smtClean="0"/>
              <a:t>o not stop reading books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B</a:t>
            </a:r>
            <a:r>
              <a:rPr lang="en-US" sz="2000" b="1" dirty="0" smtClean="0">
                <a:sym typeface="Wingdings" pitchFamily="2" charset="2"/>
              </a:rPr>
              <a:t></a:t>
            </a:r>
            <a:r>
              <a:rPr lang="en-US" sz="2000" b="1" dirty="0" err="1" smtClean="0">
                <a:sym typeface="Wingdings" pitchFamily="2" charset="2"/>
              </a:rPr>
              <a:t>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</a:t>
            </a:r>
            <a:r>
              <a:rPr lang="en-US" sz="2000" b="1" dirty="0" smtClean="0"/>
              <a:t>     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othing can stop 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dirty="0" smtClean="0"/>
              <a:t>       </a:t>
            </a:r>
            <a:r>
              <a:rPr lang="en-US" sz="2000" b="1" dirty="0" smtClean="0"/>
              <a:t>         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oing to get a Book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Jadin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43200" y="2286000"/>
            <a:ext cx="45720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xcited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nd Remember it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dirty="0" smtClean="0"/>
              <a:t>o not stop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like the story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 stopping for a thing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 to the store and buy new ones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Kaylee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981200"/>
            <a:ext cx="42672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Reading is 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xciting.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mazing.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noProof="0" dirty="0" smtClean="0"/>
              <a:t>    I love </a:t>
            </a:r>
            <a:r>
              <a:rPr lang="en-US" sz="2000" b="1" noProof="0" dirty="0" err="1" smtClean="0"/>
              <a:t>rea</a:t>
            </a:r>
            <a:r>
              <a:rPr lang="en-US" sz="2800" b="1" u="sng" noProof="0" dirty="0" err="1" smtClean="0"/>
              <a:t>D</a:t>
            </a:r>
            <a:r>
              <a:rPr lang="en-US" sz="2000" b="1" noProof="0" dirty="0" err="1" smtClean="0"/>
              <a:t>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reading books.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I can read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onsense words.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Reading is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reat.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Carly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2133600"/>
            <a:ext cx="57150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njoy what you’re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mazing things can happen when you read.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irections are important </a:t>
            </a:r>
            <a:r>
              <a:rPr lang="en-US" sz="2000" b="1" noProof="0" dirty="0" err="1" smtClean="0"/>
              <a:t>fo</a:t>
            </a:r>
            <a:r>
              <a:rPr lang="en-US" sz="2000" b="1" dirty="0" smtClean="0"/>
              <a:t>r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noProof="0" dirty="0" smtClean="0"/>
              <a:t>n reading you can learn amazing things.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othing can stop you from reading.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reat things can happen when you Read.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Tyler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2743200"/>
            <a:ext cx="4419600" cy="2133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so you can learn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Read so you can listen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so you don’t crash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Read so you can Read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Sakyra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2209800"/>
            <a:ext cx="8077200" cy="25908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Adults need to read as you can see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Because they need to learn.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they read they might get something in return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Carlisle needs to get a little more smart,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maybe they can read a piece of action art.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Matthew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2133600"/>
            <a:ext cx="40386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diting is for fluency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ction is for playing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irections are for road signs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noProof="0" dirty="0" smtClean="0"/>
              <a:t>nformation is for a newspaper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ewspaper is for information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rab is for a game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Abby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2514600"/>
            <a:ext cx="5715000" cy="23622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verybody should read so they can learn.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s you can see reading is good so you should teach your children to do it too.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dirty="0" smtClean="0"/>
              <a:t>o it because you care.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Briar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09800" y="2590800"/>
            <a:ext cx="3657600" cy="22098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eading is so fun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400" b="1" dirty="0" smtClean="0"/>
              <a:t>veryone likes to read.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lways read books.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noProof="0" dirty="0" smtClean="0"/>
              <a:t>aring story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James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5000" y="2590800"/>
            <a:ext cx="5029200" cy="2133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njoy what you are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mazing things you can Learn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irections are important when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Gabby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14600" y="2133600"/>
            <a:ext cx="4114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xciting stories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lso means another word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dirty="0" smtClean="0"/>
              <a:t>o you Like Reading in a book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noProof="0" dirty="0" smtClean="0"/>
              <a:t>nformation is for a newspaper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ext I will READ in a book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ood book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Sarah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828800"/>
            <a:ext cx="5715000" cy="4038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 and succeed!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xcellent way to succeed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nd always read it’s really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ifferent stories are still good even though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</a:t>
            </a:r>
            <a:r>
              <a:rPr lang="en-US" sz="2000" b="1" noProof="0" dirty="0" smtClean="0"/>
              <a:t>you still like a different one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noProof="0" dirty="0" smtClean="0"/>
              <a:t>n reading class you normally read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ever forget to read every day.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oodness there’s a lot of books in my library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Maliyah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828800" y="1828800"/>
            <a:ext cx="6781800" cy="35814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eaders are leaders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xcellent way of learning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nswers (you can get answers to your questions)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noProof="0" dirty="0" smtClean="0"/>
              <a:t>ifferent kinds of books (chapter books, poem books)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love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umbers (reading numbers in math)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reat books are fun to read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177243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Olivia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47800" y="1676400"/>
            <a:ext cx="7162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dirty="0" err="1" smtClean="0"/>
              <a:t>eading</a:t>
            </a:r>
            <a:r>
              <a:rPr lang="en-US" sz="2000" b="1" dirty="0" smtClean="0"/>
              <a:t> is fun.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                     </a:t>
            </a:r>
            <a:r>
              <a:rPr lang="en-US" sz="2000" b="1" dirty="0" smtClean="0"/>
              <a:t> “</a:t>
            </a:r>
            <a:r>
              <a:rPr lang="en-US" sz="2800" b="1" u="sng" dirty="0" smtClean="0"/>
              <a:t>E</a:t>
            </a:r>
            <a:r>
              <a:rPr lang="en-US" sz="2000" b="1" dirty="0" smtClean="0"/>
              <a:t>-fording” books for others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          Reading is </a:t>
            </a:r>
            <a:r>
              <a:rPr lang="en-US" sz="2800" b="1" u="sng" dirty="0" smtClean="0"/>
              <a:t>A</a:t>
            </a:r>
            <a:r>
              <a:rPr lang="en-US" sz="2000" b="1" dirty="0" smtClean="0"/>
              <a:t>mazing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onating books is the best thing ever.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2343150" algn="l"/>
              </a:tabLst>
              <a:defRPr/>
            </a:pPr>
            <a:r>
              <a:rPr lang="en-US" sz="2000" b="1" dirty="0" smtClean="0"/>
              <a:t>              Reading is </a:t>
            </a:r>
            <a:r>
              <a:rPr lang="en-US" sz="2800" b="1" u="sng" dirty="0" smtClean="0"/>
              <a:t>I</a:t>
            </a:r>
            <a:r>
              <a:rPr lang="en-US" sz="2000" b="1" dirty="0" smtClean="0"/>
              <a:t>mpressive.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I love when people </a:t>
            </a:r>
            <a:r>
              <a:rPr lang="en-US" sz="2800" b="1" u="sng" dirty="0" smtClean="0"/>
              <a:t>N</a:t>
            </a:r>
            <a:r>
              <a:rPr lang="en-US" sz="2000" b="1" dirty="0" smtClean="0"/>
              <a:t>arrate the story.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/>
              <a:t>                     Books </a:t>
            </a:r>
            <a:r>
              <a:rPr lang="en-US" sz="2800" b="1" u="sng" dirty="0" smtClean="0"/>
              <a:t>G</a:t>
            </a:r>
            <a:r>
              <a:rPr lang="en-US" sz="2000" b="1" dirty="0" smtClean="0"/>
              <a:t>uide you.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Duncan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98650"/>
            <a:ext cx="1524000" cy="15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1752600"/>
            <a:ext cx="7467600" cy="35052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Read.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baseline="0" dirty="0" smtClean="0"/>
              <a:t>On</a:t>
            </a:r>
            <a:r>
              <a:rPr lang="en-US" sz="2800" b="1" dirty="0" smtClean="0"/>
              <a:t> a Roll to Read away.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your way to have fun with words.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Tip toe to books.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Bite in to a good book.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At the end of a Rainbow there will be books.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 on some good books.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Love a good book.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Jeremian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1828800"/>
            <a:ext cx="7391400" cy="3048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is Fun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B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ecause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can get Smarter and smarter.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When you get old,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stay smart.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baseline="0" dirty="0" smtClean="0"/>
              <a:t>You</a:t>
            </a:r>
            <a:r>
              <a:rPr lang="en-US" sz="2800" b="1" dirty="0" smtClean="0"/>
              <a:t> can know what you are reading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can know how to read signs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Justice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57800" y="76200"/>
            <a:ext cx="3505200" cy="6705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 fontScale="70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en-US" sz="3100" b="1" i="0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      n       c      e     n     </a:t>
            </a:r>
            <a:r>
              <a:rPr kumimoji="0" lang="en-US" sz="2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o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dirty="0" smtClean="0"/>
              <a:t>l        e</a:t>
            </a:r>
            <a:r>
              <a:rPr kumimoji="0" lang="en-US" sz="2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t   </a:t>
            </a:r>
            <a:r>
              <a:rPr kumimoji="0" lang="en-US" sz="2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      t      c      o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dirty="0" smtClean="0"/>
              <a:t>a       r        </a:t>
            </a:r>
            <a:r>
              <a:rPr lang="en-US" sz="2300" b="1" dirty="0" err="1" smtClean="0"/>
              <a:t>i</a:t>
            </a:r>
            <a:r>
              <a:rPr lang="en-US" sz="2300" b="1" dirty="0" smtClean="0"/>
              <a:t>       </a:t>
            </a:r>
            <a:r>
              <a:rPr lang="en-US" sz="2300" b="1" dirty="0" err="1" smtClean="0"/>
              <a:t>i</a:t>
            </a:r>
            <a:r>
              <a:rPr lang="en-US" sz="2300" b="1" dirty="0" smtClean="0"/>
              <a:t>      e     </a:t>
            </a:r>
            <a:r>
              <a:rPr lang="en-US" sz="2300" b="1" dirty="0" err="1" smtClean="0"/>
              <a:t>e</a:t>
            </a:r>
            <a:r>
              <a:rPr lang="en-US" sz="2300" b="1" dirty="0" smtClean="0"/>
              <a:t>      d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noProof="0" dirty="0" smtClean="0"/>
              <a:t>x       g       v      g     n      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dirty="0" smtClean="0"/>
              <a:t>         e       </a:t>
            </a:r>
            <a:r>
              <a:rPr lang="en-US" sz="2300" b="1" dirty="0" err="1" smtClean="0"/>
              <a:t>e</a:t>
            </a:r>
            <a:r>
              <a:rPr lang="en-US" sz="2300" b="1" dirty="0" smtClean="0"/>
              <a:t>      h     s     t       f</a:t>
            </a:r>
            <a:endParaRPr lang="en-US" sz="2300" b="1" noProof="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t                </a:t>
            </a:r>
            <a:r>
              <a:rPr kumimoji="0" lang="en-US" sz="2300" b="1" i="0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3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e    o      </a:t>
            </a:r>
            <a:r>
              <a:rPr kumimoji="0" lang="en-US" sz="2300" b="1" i="0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300" b="1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noProof="0" dirty="0" smtClean="0"/>
              <a:t>         I                f                     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c               u     f      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                 l     </a:t>
            </a:r>
            <a:r>
              <a:rPr lang="en-US" sz="2300" b="1" noProof="0" dirty="0" smtClean="0"/>
              <a:t> </a:t>
            </a:r>
            <a:r>
              <a:rPr lang="en-US" sz="2300" b="1" baseline="0" noProof="0" dirty="0" smtClean="0"/>
              <a:t>o     e     y</a:t>
            </a:r>
            <a:endParaRPr kumimoji="0" lang="en-US" sz="2300" b="1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f                       r      a     o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o                             d     u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r                      y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o      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y                     u      v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o                     r       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u                             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r                     b       y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                      </a:t>
            </a:r>
            <a:r>
              <a:rPr lang="en-US" sz="2300" b="1" noProof="0" dirty="0" smtClean="0"/>
              <a:t> </a:t>
            </a:r>
            <a:r>
              <a:rPr lang="en-US" sz="2300" b="1" baseline="0" noProof="0" dirty="0" smtClean="0"/>
              <a:t>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b                     a      d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r                      </a:t>
            </a:r>
            <a:r>
              <a:rPr lang="en-US" sz="2300" b="1" baseline="0" noProof="0" dirty="0" err="1" smtClean="0"/>
              <a:t>i</a:t>
            </a:r>
            <a:r>
              <a:rPr lang="en-US" sz="2300" b="1" baseline="0" noProof="0" dirty="0" smtClean="0"/>
              <a:t>       a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3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a                     n       y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baseline="0" noProof="0" dirty="0" smtClean="0"/>
              <a:t>         </a:t>
            </a:r>
            <a:r>
              <a:rPr lang="en-US" sz="2300" b="1" baseline="0" noProof="0" dirty="0" err="1" smtClean="0"/>
              <a:t>i</a:t>
            </a:r>
            <a:endParaRPr lang="en-US" sz="2300" b="1" baseline="0" noProof="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300" b="1" dirty="0" smtClean="0"/>
              <a:t>         n</a:t>
            </a:r>
            <a:endParaRPr lang="en-US" sz="2300" b="1" baseline="0" noProof="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Hailey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2667000"/>
            <a:ext cx="2819400" cy="22098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 every day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400" b="1" dirty="0" smtClean="0"/>
              <a:t>very thing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wesome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dirty="0" smtClean="0"/>
              <a:t>o it every day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Darion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2133600"/>
            <a:ext cx="41148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000" b="1" noProof="0" dirty="0" smtClean="0"/>
              <a:t>eading is fun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verybody read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wesome books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000" b="1" dirty="0" err="1" smtClean="0"/>
              <a:t>on’t</a:t>
            </a:r>
            <a:r>
              <a:rPr lang="en-US" sz="2000" b="1" dirty="0" smtClean="0"/>
              <a:t> give up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b="1" dirty="0" smtClean="0"/>
              <a:t> can read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ever stop reading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1485900" algn="l"/>
              </a:tabLst>
              <a:defRPr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 readers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Aliyciah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862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05000"/>
            <a:ext cx="6553200" cy="4572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400" b="1" dirty="0" err="1" smtClean="0"/>
              <a:t>nformation</a:t>
            </a:r>
            <a:endParaRPr lang="en-US" sz="2400" b="1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M</a:t>
            </a:r>
            <a:r>
              <a:rPr lang="en-US" sz="2400" b="1" dirty="0" smtClean="0"/>
              <a:t>ost people think that reading is important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b="1" dirty="0" smtClean="0"/>
              <a:t>    because it helps your brain.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P</a:t>
            </a:r>
            <a:r>
              <a:rPr lang="en-US" sz="2400" b="1" dirty="0" smtClean="0"/>
              <a:t>eople should read more.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O</a:t>
            </a:r>
            <a:r>
              <a:rPr lang="en-US" sz="2400" b="1" dirty="0" smtClean="0"/>
              <a:t>ften people practice reading.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ead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baseline="0" dirty="0" smtClean="0"/>
              <a:t>T</a:t>
            </a:r>
            <a:r>
              <a:rPr lang="en-US" sz="2400" b="1" baseline="0" dirty="0" smtClean="0"/>
              <a:t>each others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mazing for brain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baseline="0" dirty="0" smtClean="0"/>
              <a:t>N</a:t>
            </a:r>
            <a:r>
              <a:rPr lang="en-US" sz="2400" b="1" baseline="0" dirty="0" smtClean="0"/>
              <a:t>ewspapers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are a lot of people who can’t read.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Bailey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2057400"/>
            <a:ext cx="3733800" cy="37338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 good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400" b="1" dirty="0" smtClean="0"/>
              <a:t>verybody reading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wesome reading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dirty="0" smtClean="0"/>
              <a:t>o everyday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ntelligent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400" b="1" dirty="0" smtClean="0"/>
              <a:t>ice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ood super reading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Jakhai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2514600"/>
            <a:ext cx="5257800" cy="2133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eading is fun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400" b="1" dirty="0" smtClean="0"/>
              <a:t>xcellent books are for winners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ttention adults: read Books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noProof="0" dirty="0" smtClean="0"/>
              <a:t>id you read Hungry Caterpillar?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Cameron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2057400"/>
            <a:ext cx="3200400" cy="3657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 good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400" b="1" dirty="0" smtClean="0"/>
              <a:t>verybody reading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wesome reading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dirty="0" smtClean="0"/>
              <a:t>o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400" b="1" dirty="0" err="1" smtClean="0"/>
              <a:t>mporta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N</a:t>
            </a:r>
            <a:r>
              <a:rPr lang="en-US" sz="2400" b="1" dirty="0" smtClean="0"/>
              <a:t>ice 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ood reading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Ethan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2438400"/>
            <a:ext cx="5791200" cy="2133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is good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you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baseline="0" dirty="0" smtClean="0"/>
              <a:t>Because</a:t>
            </a:r>
            <a:r>
              <a:rPr lang="en-US" sz="2800" b="1" dirty="0" smtClean="0"/>
              <a:t> it can give information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teach you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baseline="0" dirty="0" smtClean="0"/>
              <a:t>Is that fun or what!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Tanayia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Meiyauna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1905000"/>
            <a:ext cx="4191000" cy="3657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 good books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very day you should read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800" b="1" dirty="0" smtClean="0"/>
              <a:t> </a:t>
            </a:r>
            <a:r>
              <a:rPr lang="en-US" sz="2000" b="1" dirty="0" smtClean="0"/>
              <a:t>reader is educated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ay and night you should read</a:t>
            </a:r>
          </a:p>
          <a:p>
            <a:pPr>
              <a:buNone/>
            </a:pPr>
            <a:r>
              <a:rPr lang="en-US" sz="2800" b="1" u="sng" dirty="0" smtClean="0"/>
              <a:t>I</a:t>
            </a:r>
            <a:r>
              <a:rPr lang="en-US" sz="2800" b="1" dirty="0" smtClean="0"/>
              <a:t> </a:t>
            </a:r>
            <a:r>
              <a:rPr lang="en-US" sz="2000" b="1" dirty="0" smtClean="0"/>
              <a:t>love reading</a:t>
            </a:r>
          </a:p>
          <a:p>
            <a:pPr>
              <a:buNone/>
            </a:pPr>
            <a:r>
              <a:rPr lang="en-US" sz="2800" b="1" u="sng" dirty="0" smtClean="0"/>
              <a:t>N</a:t>
            </a:r>
            <a:r>
              <a:rPr lang="en-US" sz="2000" b="1" dirty="0" smtClean="0"/>
              <a:t>ever stop reading</a:t>
            </a:r>
          </a:p>
          <a:p>
            <a:pPr>
              <a:buNone/>
            </a:pPr>
            <a:r>
              <a:rPr lang="en-US" sz="2800" b="1" u="sng" dirty="0" smtClean="0"/>
              <a:t>G</a:t>
            </a:r>
            <a:r>
              <a:rPr lang="en-US" sz="2000" b="1" dirty="0" smtClean="0"/>
              <a:t>ood books are fun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Justin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71600" y="2057400"/>
            <a:ext cx="6781800" cy="2514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400" b="1" noProof="0" dirty="0" smtClean="0"/>
              <a:t>eading is fun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E</a:t>
            </a:r>
            <a:r>
              <a:rPr lang="en-US" sz="2200" b="1" dirty="0" smtClean="0"/>
              <a:t>ating might be gross, but it might be even grosser if you can’t read</a:t>
            </a:r>
            <a:endParaRPr lang="en-US" sz="24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dirty="0" smtClean="0"/>
              <a:t>A</a:t>
            </a:r>
            <a:r>
              <a:rPr lang="en-US" sz="2400" b="1" dirty="0" smtClean="0"/>
              <a:t>lways try to have fun reading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u="sng" noProof="0" dirty="0" smtClean="0"/>
              <a:t>D</a:t>
            </a:r>
            <a:r>
              <a:rPr lang="en-US" sz="2400" b="1" noProof="0" dirty="0" smtClean="0"/>
              <a:t>ay and night you should read thirty minutes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Grace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3rd Grade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71600" y="2057400"/>
            <a:ext cx="6781800" cy="25146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</a:t>
            </a:r>
            <a:r>
              <a:rPr lang="en-US" sz="2800" b="1" dirty="0" smtClean="0"/>
              <a:t>g is fun and important for you.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You could learn to read too.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It’s easy.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Trust me.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You’re </a:t>
            </a:r>
            <a:r>
              <a:rPr lang="en-US" sz="2800" b="1" dirty="0" err="1" smtClean="0"/>
              <a:t>gonna</a:t>
            </a:r>
            <a:r>
              <a:rPr lang="en-US" sz="2800" b="1" dirty="0" smtClean="0"/>
              <a:t> love it.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When you read a book or two.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Kai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2514600"/>
            <a:ext cx="4191000" cy="22098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/>
              <a:t>R</a:t>
            </a:r>
            <a:r>
              <a:rPr lang="en-US" sz="2000" b="1" dirty="0" smtClean="0"/>
              <a:t>eading is fun!</a:t>
            </a:r>
          </a:p>
          <a:p>
            <a:pPr>
              <a:buNone/>
            </a:pPr>
            <a:r>
              <a:rPr lang="en-US" sz="2800" b="1" u="sng" dirty="0" smtClean="0"/>
              <a:t>E</a:t>
            </a:r>
            <a:r>
              <a:rPr lang="en-US" sz="2000" b="1" dirty="0" smtClean="0"/>
              <a:t>ducation!</a:t>
            </a:r>
          </a:p>
          <a:p>
            <a:pPr>
              <a:buNone/>
            </a:pPr>
            <a:r>
              <a:rPr lang="en-US" sz="2800" b="1" u="sng" dirty="0" smtClean="0"/>
              <a:t>A</a:t>
            </a:r>
            <a:r>
              <a:rPr lang="en-US" sz="2000" b="1" dirty="0" smtClean="0"/>
              <a:t>dvice on games!</a:t>
            </a:r>
          </a:p>
          <a:p>
            <a:pPr>
              <a:buNone/>
            </a:pPr>
            <a:r>
              <a:rPr lang="en-US" sz="2800" b="1" u="sng" dirty="0" smtClean="0"/>
              <a:t>D</a:t>
            </a:r>
            <a:r>
              <a:rPr lang="en-US" sz="2000" b="1" dirty="0" smtClean="0"/>
              <a:t>irections on things</a:t>
            </a:r>
          </a:p>
          <a:p>
            <a:pPr>
              <a:buNone/>
            </a:pPr>
            <a:endParaRPr lang="en-US" sz="2800" b="1" u="sng" dirty="0" smtClean="0"/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19265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LeTort Elementary School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Cameron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7315200" cy="2895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 see a nook reading a book</a:t>
            </a:r>
          </a:p>
          <a:p>
            <a:pPr algn="ctr">
              <a:buNone/>
            </a:pPr>
            <a:r>
              <a:rPr lang="en-US" b="1" dirty="0" smtClean="0"/>
              <a:t>But a nook can’t read a book.</a:t>
            </a:r>
          </a:p>
          <a:p>
            <a:pPr algn="ctr">
              <a:buNone/>
            </a:pPr>
            <a:r>
              <a:rPr lang="en-US" b="1" dirty="0" smtClean="0"/>
              <a:t>If you don’t read a book you will become a nook.</a:t>
            </a:r>
          </a:p>
          <a:p>
            <a:pPr algn="ctr">
              <a:buNone/>
            </a:pPr>
            <a:r>
              <a:rPr lang="en-US" b="1" dirty="0" smtClean="0"/>
              <a:t>Then you lose your way.</a:t>
            </a:r>
          </a:p>
          <a:p>
            <a:pPr algn="ctr">
              <a:buNone/>
            </a:pPr>
            <a:r>
              <a:rPr lang="en-US" b="1" dirty="0" smtClean="0"/>
              <a:t>Some of your stories talk grail and some hail.</a:t>
            </a:r>
          </a:p>
          <a:p>
            <a:pPr algn="ctr">
              <a:buNone/>
            </a:pPr>
            <a:r>
              <a:rPr lang="en-US" b="1" dirty="0" smtClean="0"/>
              <a:t>Read a book so you don’t become a nook.</a:t>
            </a:r>
          </a:p>
        </p:txBody>
      </p:sp>
      <p:pic>
        <p:nvPicPr>
          <p:cNvPr id="5" name="Picture 2" descr="http://t1.gstatic.com/images?q=tbn:ANd9GcTO1EKgKuNdSQyT9GlXascg4FXOSKB40WKKODz67GmF4dtIcPFsvp35yK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362200" cy="145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1300</TotalTime>
  <Words>2659</Words>
  <Application>Microsoft Office PowerPoint</Application>
  <PresentationFormat>On-screen Show (4:3)</PresentationFormat>
  <Paragraphs>559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Oriel</vt:lpstr>
      <vt:lpstr>Acrobat Document</vt:lpstr>
      <vt:lpstr>Buck A Book Poetry 2014</vt:lpstr>
      <vt:lpstr>Slide 2</vt:lpstr>
      <vt:lpstr>LeTort Elementary School Morgan 1st Grade </vt:lpstr>
      <vt:lpstr>LeTort Elementary School Kimmy 1st Grade </vt:lpstr>
      <vt:lpstr>LeTort Elementary School Kaylee 1st Grade </vt:lpstr>
      <vt:lpstr>LeTort Elementary School Olivia 1st Grade </vt:lpstr>
      <vt:lpstr>LeTort Elementary School Tanayia and Meiyauna </vt:lpstr>
      <vt:lpstr>LeTort Elementary School Kai </vt:lpstr>
      <vt:lpstr>LeTort Elementary School Cameron </vt:lpstr>
      <vt:lpstr>LeTort Elementary School Hannah and Gwen </vt:lpstr>
      <vt:lpstr>LeTort Elementary School Lachlan </vt:lpstr>
      <vt:lpstr>LeTort Elementary School Dayton and angelo </vt:lpstr>
      <vt:lpstr>LeTort Elementary School Malik and matthew </vt:lpstr>
      <vt:lpstr>LeTort Elementary School Devin and Cody </vt:lpstr>
      <vt:lpstr>LeTort Elementary School Cailyn and Aaliasia </vt:lpstr>
      <vt:lpstr>LeTort Elementary School Gabrielle and Carlin</vt:lpstr>
      <vt:lpstr>LeTort Elementary School Zoe and Ryan</vt:lpstr>
      <vt:lpstr>LeTort Elementary School Delilah 4th Grade </vt:lpstr>
      <vt:lpstr>LeTort Elementary School Caleb 4th Grade </vt:lpstr>
      <vt:lpstr>LeTort Elementary School Alonzo 4th Grade </vt:lpstr>
      <vt:lpstr>LeTort Elementary School Cade 4th Grade </vt:lpstr>
      <vt:lpstr>LeTort Elementary School Alex 4th Grade </vt:lpstr>
      <vt:lpstr>LeTort Elementary School Amiya And Iranae 4th Grade </vt:lpstr>
      <vt:lpstr>LeTort Elementary School Andy 4th Grade </vt:lpstr>
      <vt:lpstr>LeTort Elementary School Janika 4th Grade </vt:lpstr>
      <vt:lpstr>LeTort Elementary School Isabelle 4th Grade </vt:lpstr>
      <vt:lpstr>LeTort Elementary School Maria and Kenidee 4th Grade </vt:lpstr>
      <vt:lpstr>LeTort Elementary School Hayden 4th Grade </vt:lpstr>
      <vt:lpstr>LeTort Elementary School Trystan 4th Grade </vt:lpstr>
      <vt:lpstr>LeTort Elementary School Anya 4th Grade </vt:lpstr>
      <vt:lpstr>LeTort Elementary School Phoebe  </vt:lpstr>
      <vt:lpstr>LeTort Elementary School Connor  </vt:lpstr>
      <vt:lpstr>LeTort Elementary School Halie  </vt:lpstr>
      <vt:lpstr>LeTort Elementary School Kayla  </vt:lpstr>
      <vt:lpstr>LeTort Elementary School Aithlyn  </vt:lpstr>
      <vt:lpstr>LeTort Elementary School Aunye  </vt:lpstr>
      <vt:lpstr>LeTort Elementary School Price  </vt:lpstr>
      <vt:lpstr>LeTort Elementary School Mary Kate   </vt:lpstr>
      <vt:lpstr>LeTort Elementary School Sally  </vt:lpstr>
      <vt:lpstr>LeTort Elementary School Grace  </vt:lpstr>
      <vt:lpstr>LeTort Elementary School Oylon  </vt:lpstr>
      <vt:lpstr>LeTort Elementary School Francis  </vt:lpstr>
      <vt:lpstr>LeTort Elementary School Mystery Poet  </vt:lpstr>
      <vt:lpstr>LeTort Elementary School Tamyah 1st Grade  </vt:lpstr>
      <vt:lpstr>LeTort Elementary School Kenny 1st Grade </vt:lpstr>
      <vt:lpstr>LeTort Elementary School Brooklyn 1st Grade </vt:lpstr>
      <vt:lpstr>LeTort Elementary School Hailey 1st Grade </vt:lpstr>
      <vt:lpstr>LeTort Elementary School Marie 1st Grade </vt:lpstr>
      <vt:lpstr>LeTort Elementary School Jadin 1st Grade </vt:lpstr>
      <vt:lpstr>LeTort Elementary School Carly 3rd Grade </vt:lpstr>
      <vt:lpstr>LeTort Elementary School Tyler 3rd Grade </vt:lpstr>
      <vt:lpstr>LeTort Elementary School Sakyra 3rd Grade </vt:lpstr>
      <vt:lpstr>LeTort Elementary School Matthew 3rd Grade </vt:lpstr>
      <vt:lpstr>LeTort Elementary School Abby 3rd Grade </vt:lpstr>
      <vt:lpstr>LeTort Elementary School Briar 3rd Grade </vt:lpstr>
      <vt:lpstr>LeTort Elementary School James 3rd Grade </vt:lpstr>
      <vt:lpstr>LeTort Elementary School Gabby 3rd Grade </vt:lpstr>
      <vt:lpstr>LeTort Elementary School Sarah 3rd Grade </vt:lpstr>
      <vt:lpstr>LeTort Elementary School Maliyah 3rd Grade </vt:lpstr>
      <vt:lpstr>LeTort Elementary School Duncan 3rd Grade </vt:lpstr>
      <vt:lpstr>LeTort Elementary School Jeremian 3rd Grade </vt:lpstr>
      <vt:lpstr>LeTort Elementary School Justice 3rd Grade </vt:lpstr>
      <vt:lpstr>LeTort Elementary School Hailey 3rd Grade </vt:lpstr>
      <vt:lpstr>LeTort Elementary School Darion 3rd Grade </vt:lpstr>
      <vt:lpstr>LeTort Elementary School Aliyciah 3rd Grade </vt:lpstr>
      <vt:lpstr>LeTort Elementary School Bailey 3rd Grade </vt:lpstr>
      <vt:lpstr>LeTort Elementary School Jakhai 3rd Grade </vt:lpstr>
      <vt:lpstr>LeTort Elementary School Cameron 3rd Grade </vt:lpstr>
      <vt:lpstr>LeTort Elementary School Ethan 3rd Grade </vt:lpstr>
      <vt:lpstr>LeTort Elementary School Justin 3rd Grade </vt:lpstr>
      <vt:lpstr>LeTort Elementary School Grace 3rd Grade </vt:lpstr>
    </vt:vector>
  </TitlesOfParts>
  <Company>Gulotta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 A Book Poetry 2014</dc:title>
  <dc:creator>Lola Gulotta</dc:creator>
  <cp:lastModifiedBy>carmichaela</cp:lastModifiedBy>
  <cp:revision>16</cp:revision>
  <dcterms:created xsi:type="dcterms:W3CDTF">2013-12-05T15:53:38Z</dcterms:created>
  <dcterms:modified xsi:type="dcterms:W3CDTF">2014-01-02T18:13:49Z</dcterms:modified>
</cp:coreProperties>
</file>